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7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27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BDABF5A-425D-034C-B100-99F2BFCC12DD}" type="datetimeFigureOut">
              <a:rPr lang="nl-NL" smtClean="0"/>
              <a:t>12-03-16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RCJNelFfpME" TargetMode="External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33365" y="2477970"/>
            <a:ext cx="3313355" cy="1382184"/>
          </a:xfrm>
        </p:spPr>
        <p:txBody>
          <a:bodyPr>
            <a:normAutofit/>
          </a:bodyPr>
          <a:lstStyle/>
          <a:p>
            <a:r>
              <a:rPr lang="nl-NL" sz="2800" dirty="0" smtClean="0"/>
              <a:t>Voorraadbeheer van voeding</a:t>
            </a:r>
            <a:endParaRPr lang="nl-NL" sz="280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1200" b="1" dirty="0" smtClean="0"/>
              <a:t>Dinsdag 8 december 2015</a:t>
            </a:r>
            <a:br>
              <a:rPr lang="nl-NL" sz="1200" b="1" dirty="0" smtClean="0"/>
            </a:br>
            <a:r>
              <a:rPr lang="nl-NL" sz="1200" b="1" dirty="0" smtClean="0"/>
              <a:t>Ranjana de Vries</a:t>
            </a:r>
            <a:endParaRPr lang="nl-NL" sz="1200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7922" y="0"/>
            <a:ext cx="3569760" cy="237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479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voor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</a:p>
          <a:p>
            <a:r>
              <a:rPr lang="nl-NL" dirty="0" smtClean="0"/>
              <a:t>Inleiding</a:t>
            </a:r>
          </a:p>
          <a:p>
            <a:r>
              <a:rPr lang="nl-NL" dirty="0" smtClean="0"/>
              <a:t>Bewaarkaart zorgvrager</a:t>
            </a:r>
          </a:p>
          <a:p>
            <a:r>
              <a:rPr lang="nl-NL" dirty="0" smtClean="0"/>
              <a:t>Film</a:t>
            </a:r>
          </a:p>
          <a:p>
            <a:r>
              <a:rPr lang="nl-NL" dirty="0" smtClean="0"/>
              <a:t>Kahoot</a:t>
            </a:r>
          </a:p>
          <a:p>
            <a:r>
              <a:rPr lang="nl-NL" dirty="0" smtClean="0"/>
              <a:t>Afsluiting</a:t>
            </a:r>
          </a:p>
        </p:txBody>
      </p:sp>
      <p:pic>
        <p:nvPicPr>
          <p:cNvPr id="4" name="Afbeelding 3" descr="zwarelas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022" y="4233718"/>
            <a:ext cx="2555104" cy="191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70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Bewaarkaart zorgvrager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Maken van een bewaarkaart voor de zorgvrager.</a:t>
            </a:r>
          </a:p>
          <a:p>
            <a:endParaRPr lang="nl-NL" dirty="0" smtClean="0"/>
          </a:p>
          <a:p>
            <a:pPr>
              <a:buFontTx/>
              <a:buChar char="-"/>
            </a:pPr>
            <a:r>
              <a:rPr lang="nl-NL" dirty="0"/>
              <a:t>Op welke plek bewaar je </a:t>
            </a:r>
            <a:r>
              <a:rPr lang="nl-NL" dirty="0" smtClean="0"/>
              <a:t>het</a:t>
            </a:r>
            <a:endParaRPr lang="nl-NL" dirty="0"/>
          </a:p>
          <a:p>
            <a:pPr>
              <a:buFontTx/>
              <a:buChar char="-"/>
            </a:pPr>
            <a:r>
              <a:rPr lang="nl-NL" dirty="0"/>
              <a:t>Waar moet je op </a:t>
            </a:r>
            <a:r>
              <a:rPr lang="nl-NL" dirty="0" smtClean="0"/>
              <a:t>letten</a:t>
            </a:r>
            <a:endParaRPr lang="nl-NL" dirty="0"/>
          </a:p>
          <a:p>
            <a:pPr>
              <a:buFontTx/>
              <a:buChar char="-"/>
            </a:pPr>
            <a:r>
              <a:rPr lang="nl-NL" dirty="0"/>
              <a:t>Hoe lang kun je het </a:t>
            </a:r>
            <a:r>
              <a:rPr lang="nl-NL" dirty="0" smtClean="0"/>
              <a:t>bewaren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Beoordelingslijst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Nabespreken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 descr="poppetje-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681" y="4405375"/>
            <a:ext cx="2929133" cy="194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274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 en Kahoot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Film</a:t>
            </a:r>
          </a:p>
          <a:p>
            <a:pPr marL="0" indent="0">
              <a:buNone/>
            </a:pPr>
            <a:r>
              <a:rPr lang="nl-NL" dirty="0" smtClean="0"/>
              <a:t>Ideale </a:t>
            </a:r>
            <a:r>
              <a:rPr lang="nl-NL" dirty="0" smtClean="0"/>
              <a:t>inrichting van de </a:t>
            </a:r>
            <a:r>
              <a:rPr lang="nl-NL" dirty="0" smtClean="0"/>
              <a:t>koelkast</a:t>
            </a:r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Klik hier om het filmpje te bekijken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Kahoot</a:t>
            </a:r>
          </a:p>
        </p:txBody>
      </p:sp>
      <p:pic>
        <p:nvPicPr>
          <p:cNvPr id="4" name="Afbeelding 3" descr="poppetje-1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900" y="4171973"/>
            <a:ext cx="3170917" cy="206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353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Feedback geven </a:t>
            </a:r>
          </a:p>
          <a:p>
            <a:endParaRPr lang="nl-NL" dirty="0"/>
          </a:p>
          <a:p>
            <a:r>
              <a:rPr lang="nl-NL" dirty="0" smtClean="0"/>
              <a:t>Volgende week</a:t>
            </a:r>
            <a:endParaRPr lang="nl-NL" dirty="0"/>
          </a:p>
        </p:txBody>
      </p:sp>
      <p:pic>
        <p:nvPicPr>
          <p:cNvPr id="4" name="Afbeelding 3" descr="duimpi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684" y="2523620"/>
            <a:ext cx="2114550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631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43</TotalTime>
  <Words>68</Words>
  <Application>Microsoft Macintosh PowerPoint</Application>
  <PresentationFormat>Diavoorstelling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Austin</vt:lpstr>
      <vt:lpstr>Voorraadbeheer van voeding</vt:lpstr>
      <vt:lpstr>Planning voor vandaag</vt:lpstr>
      <vt:lpstr>Bewaarkaart zorgvrager</vt:lpstr>
      <vt:lpstr>Film en Kahoot</vt:lpstr>
      <vt:lpstr>Afsluiting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Voorraadbeheer van voeding</dc:title>
  <dc:creator>Ranjana de Vries</dc:creator>
  <cp:lastModifiedBy>Ranjana de Vries</cp:lastModifiedBy>
  <cp:revision>5</cp:revision>
  <dcterms:created xsi:type="dcterms:W3CDTF">2015-12-06T12:42:35Z</dcterms:created>
  <dcterms:modified xsi:type="dcterms:W3CDTF">2016-03-12T19:31:48Z</dcterms:modified>
</cp:coreProperties>
</file>